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z="10000" dirty="0"/>
              <a:t>いえ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73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ぶた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879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977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かぎ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66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22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ばら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588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098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じゆう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371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びよういん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696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おちゃ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37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014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おきゃく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282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きゅうり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428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かのじょ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837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がっこう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162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けっせき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674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みっつ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650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いっぱい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250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さんぽ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179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べんとう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874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まんが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23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491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うどん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672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おかあさん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668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おにいさん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607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すうがく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413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おねえさん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195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えいご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2776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254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ぼうし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4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ざっし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244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せんせい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449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688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りょうり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6108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キムチ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167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ビビンバ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994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カステラ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484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8267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とんかつ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034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つくえ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45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71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おでん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7658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しんかんせん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9733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964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てんぶら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182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わさび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235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さくら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7020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908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さくら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928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427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たこやき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99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167</Words>
  <Application>Microsoft Office PowerPoint</Application>
  <PresentationFormat>화면 슬라이드 쇼(4:3)</PresentationFormat>
  <Paragraphs>52</Paragraphs>
  <Slides>52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52</vt:i4>
      </vt:variant>
    </vt:vector>
  </HeadingPairs>
  <TitlesOfParts>
    <vt:vector size="53" baseType="lpstr">
      <vt:lpstr>Office 테마</vt:lpstr>
      <vt:lpstr>いえ</vt:lpstr>
      <vt:lpstr>すし</vt:lpstr>
      <vt:lpstr>かさ</vt:lpstr>
      <vt:lpstr>たこ</vt:lpstr>
      <vt:lpstr>いぬ</vt:lpstr>
      <vt:lpstr>はな</vt:lpstr>
      <vt:lpstr>さくら</vt:lpstr>
      <vt:lpstr>きもの</vt:lpstr>
      <vt:lpstr>たこやき</vt:lpstr>
      <vt:lpstr>ふた</vt:lpstr>
      <vt:lpstr>ぶた</vt:lpstr>
      <vt:lpstr>かき</vt:lpstr>
      <vt:lpstr>かぎ</vt:lpstr>
      <vt:lpstr>はら</vt:lpstr>
      <vt:lpstr>ばら</vt:lpstr>
      <vt:lpstr>じゅう</vt:lpstr>
      <vt:lpstr>じゆう</vt:lpstr>
      <vt:lpstr>びよういん</vt:lpstr>
      <vt:lpstr>おちゃ</vt:lpstr>
      <vt:lpstr>おきゃく</vt:lpstr>
      <vt:lpstr>きゅうり</vt:lpstr>
      <vt:lpstr>かのじょ</vt:lpstr>
      <vt:lpstr>がっこう</vt:lpstr>
      <vt:lpstr>けっせき</vt:lpstr>
      <vt:lpstr>みっつ</vt:lpstr>
      <vt:lpstr>いっぱい</vt:lpstr>
      <vt:lpstr>さんぽ</vt:lpstr>
      <vt:lpstr>べんとう</vt:lpstr>
      <vt:lpstr>まんが</vt:lpstr>
      <vt:lpstr>うどん</vt:lpstr>
      <vt:lpstr>おかあさん</vt:lpstr>
      <vt:lpstr>おにいさん</vt:lpstr>
      <vt:lpstr>すうがく</vt:lpstr>
      <vt:lpstr>おねえさん</vt:lpstr>
      <vt:lpstr>えいご</vt:lpstr>
      <vt:lpstr>とお</vt:lpstr>
      <vt:lpstr>ぼうし</vt:lpstr>
      <vt:lpstr>ざっし</vt:lpstr>
      <vt:lpstr>せんせい</vt:lpstr>
      <vt:lpstr>りょうり</vt:lpstr>
      <vt:lpstr>キムチ</vt:lpstr>
      <vt:lpstr>ビビンバ</vt:lpstr>
      <vt:lpstr>カステラ</vt:lpstr>
      <vt:lpstr>はと</vt:lpstr>
      <vt:lpstr>とんかつ</vt:lpstr>
      <vt:lpstr>つくえ</vt:lpstr>
      <vt:lpstr>えび</vt:lpstr>
      <vt:lpstr>おでん</vt:lpstr>
      <vt:lpstr>しんかんせん</vt:lpstr>
      <vt:lpstr>てんぶら</vt:lpstr>
      <vt:lpstr>わさび</vt:lpstr>
      <vt:lpstr>さくら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4</cp:revision>
  <dcterms:created xsi:type="dcterms:W3CDTF">2017-11-08T00:01:05Z</dcterms:created>
  <dcterms:modified xsi:type="dcterms:W3CDTF">2017-11-08T00:34:38Z</dcterms:modified>
</cp:coreProperties>
</file>